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64" r:id="rId3"/>
    <p:sldId id="285" r:id="rId4"/>
    <p:sldId id="372" r:id="rId5"/>
    <p:sldId id="374" r:id="rId6"/>
    <p:sldId id="384" r:id="rId7"/>
    <p:sldId id="385" r:id="rId8"/>
    <p:sldId id="386" r:id="rId9"/>
    <p:sldId id="382" r:id="rId10"/>
    <p:sldId id="377" r:id="rId11"/>
    <p:sldId id="383" r:id="rId12"/>
    <p:sldId id="387" r:id="rId13"/>
    <p:sldId id="388" r:id="rId14"/>
    <p:sldId id="389" r:id="rId15"/>
    <p:sldId id="391" r:id="rId16"/>
    <p:sldId id="380" r:id="rId17"/>
    <p:sldId id="392" r:id="rId18"/>
    <p:sldId id="390" r:id="rId19"/>
    <p:sldId id="394" r:id="rId20"/>
    <p:sldId id="395" r:id="rId21"/>
    <p:sldId id="393" r:id="rId22"/>
    <p:sldId id="396" r:id="rId23"/>
    <p:sldId id="379" r:id="rId24"/>
    <p:sldId id="399" r:id="rId25"/>
    <p:sldId id="284" r:id="rId2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6600CC"/>
    <a:srgbClr val="FFFF00"/>
    <a:srgbClr val="0000FF"/>
    <a:srgbClr val="CC0066"/>
    <a:srgbClr val="FF00FF"/>
    <a:srgbClr val="00FF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19" autoAdjust="0"/>
    <p:restoredTop sz="94660"/>
  </p:normalViewPr>
  <p:slideViewPr>
    <p:cSldViewPr>
      <p:cViewPr varScale="1">
        <p:scale>
          <a:sx n="65" d="100"/>
          <a:sy n="65" d="100"/>
        </p:scale>
        <p:origin x="90" y="1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7D1C2-A32D-4204-ADDA-1EFE1118CB3A}" type="datetimeFigureOut">
              <a:rPr lang="en-US" smtClean="0"/>
              <a:t>09/03/2022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5C6C7-E6BC-499F-B6DC-6615F34C0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87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42A5B1-6D29-4510-A790-295E393269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ED6A0A-7676-4464-9D57-EBD49B54B5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B6496E-C266-4EF1-B798-7277132C01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FC3403-396E-4B2C-A92D-52292D1DA3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9604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047076-CEB9-45C0-B558-9815AD5AD2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8ED7D3-3059-4A30-BFA4-E611E7D49A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00F6E9-6C97-4D4A-88AA-5DD2B5FABE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B19B63-4423-4133-9DAB-DB768A7C8F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8361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078BEB-6925-45FA-AE12-0726ECD1A8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CEC881-CEF8-4AF3-972C-C1A5A96AF9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073164-479B-458D-B4D3-14C303F608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57F771-0B22-4AE1-B5D1-129A77EFC6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135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42A5B1-6D29-4510-A790-295E393269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ED6A0A-7676-4464-9D57-EBD49B54B5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B6496E-C266-4EF1-B798-7277132C01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FC3403-396E-4B2C-A92D-52292D1DA39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12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FE8EA7-01C3-4948-B6A3-60CC670C8F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2AE80E-ADBA-4E2B-92DD-01B2EB9CDB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EC2B71-4359-42AD-BD05-2EF71ABE0D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528981-EA29-4702-8E3E-862D3984244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51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3C0F71-D8F3-4148-B12A-CB63F98DD0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06D700-60E3-4332-B135-DDF7D793BB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0F257F-C4F2-4626-947D-3800838F94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E2BB2A-1626-404C-A5A8-4F7C580833C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720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A61317-8336-4D0E-8A5D-7282AC624A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2F6EA6-1B4B-4603-8851-C421C699E4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FB7DCE-7630-44A8-82DA-1A8E4D93ED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DADDC-DB20-4CE6-8613-FCF958E68CC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94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35973EC-F06B-4391-A95B-968FAFED1F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38DC663-DF61-4A30-94EE-99D2327DEF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C8023F8-0693-4FD6-B2A3-ED6D410E2B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133FCD-A6F8-407D-AC41-04503D8114A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75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43613A1-E7F3-418E-9CFA-2B06C46461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58C1756-5D49-4E3B-83EF-F5D23877D3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6DE2CAE-4917-40E4-9873-E15923F91F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DE7A37-15A6-4ECD-AA8A-20120F02D5D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343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D024A00-EBC0-4B35-82DF-2F69B68222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7A77C58-C7F2-4094-964F-3AD06D1099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9F38BF9-CA17-44ED-A424-4669D453D6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89EF3C-FC7B-4960-A066-6535C8A22A8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569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42EBC6-5555-4C32-8CF6-261C22AB5E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900B4-04C2-4922-BC51-075E47DBD0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65A206-A2A0-4ADD-B51E-DB59A99C8A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75218E-7091-4770-86D6-7396C94336C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22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FE8EA7-01C3-4948-B6A3-60CC670C8F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2AE80E-ADBA-4E2B-92DD-01B2EB9CDB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EC2B71-4359-42AD-BD05-2EF71ABE0D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528981-EA29-4702-8E3E-862D398424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060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BF0EF9-D57B-4563-ABC7-8B0A73D2DC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C58E7-E0AE-4AB4-9D28-2CD31904FC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B6E22E-48BB-4AF7-AB02-FE41B37591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229999-FC44-41C8-A243-4980A1A6F67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831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047076-CEB9-45C0-B558-9815AD5AD2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8ED7D3-3059-4A30-BFA4-E611E7D49A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00F6E9-6C97-4D4A-88AA-5DD2B5FABE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B19B63-4423-4133-9DAB-DB768A7C8F3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1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078BEB-6925-45FA-AE12-0726ECD1A8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CEC881-CEF8-4AF3-972C-C1A5A96AF9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073164-479B-458D-B4D3-14C303F608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57F771-0B22-4AE1-B5D1-129A77EFC62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481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3C0F71-D8F3-4148-B12A-CB63F98DD0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06D700-60E3-4332-B135-DDF7D793BB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0F257F-C4F2-4626-947D-3800838F94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E2BB2A-1626-404C-A5A8-4F7C580833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71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A61317-8336-4D0E-8A5D-7282AC624A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2F6EA6-1B4B-4603-8851-C421C699E4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FB7DCE-7630-44A8-82DA-1A8E4D93ED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DADDC-DB20-4CE6-8613-FCF958E68C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6103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35973EC-F06B-4391-A95B-968FAFED1F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38DC663-DF61-4A30-94EE-99D2327DEF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C8023F8-0693-4FD6-B2A3-ED6D410E2B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133FCD-A6F8-407D-AC41-04503D8114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466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43613A1-E7F3-418E-9CFA-2B06C46461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58C1756-5D49-4E3B-83EF-F5D23877D3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6DE2CAE-4917-40E4-9873-E15923F91F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DE7A37-15A6-4ECD-AA8A-20120F02D5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3124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D024A00-EBC0-4B35-82DF-2F69B68222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7A77C58-C7F2-4094-964F-3AD06D1099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9F38BF9-CA17-44ED-A424-4669D453D6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89EF3C-FC7B-4960-A066-6535C8A22A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68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42EBC6-5555-4C32-8CF6-261C22AB5E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900B4-04C2-4922-BC51-075E47DBD0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65A206-A2A0-4ADD-B51E-DB59A99C8A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75218E-7091-4770-86D6-7396C94336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0488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BF0EF9-D57B-4563-ABC7-8B0A73D2DC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C58E7-E0AE-4AB4-9D28-2CD31904FC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B6E22E-48BB-4AF7-AB02-FE41B37591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229999-FC44-41C8-A243-4980A1A6F6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766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153E9FB-C4E4-4A46-BF05-728A5D8BA9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67EEA3E-F73D-428C-BA01-1E331D6362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BB8898B-D8E9-4412-8A9B-AC3AE6CDB9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065E587-E650-4372-AB19-956547F584B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7F755CA-9461-495E-A6E3-69AF654F249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AC7BAD7-3A86-42B0-A2BE-8212978EF2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153E9FB-C4E4-4A46-BF05-728A5D8BA9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67EEA3E-F73D-428C-BA01-1E331D6362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BB8898B-D8E9-4412-8A9B-AC3AE6CDB9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065E587-E650-4372-AB19-956547F584B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7F755CA-9461-495E-A6E3-69AF654F249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AC7BAD7-3A86-42B0-A2BE-8212978EF2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541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2800" y="2209800"/>
            <a:ext cx="57721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n w="0"/>
              </a:rPr>
              <a:t>Lĩnh</a:t>
            </a:r>
            <a:r>
              <a:rPr lang="en-US" sz="2800" b="1" dirty="0" smtClean="0">
                <a:ln w="0"/>
              </a:rPr>
              <a:t> </a:t>
            </a:r>
            <a:r>
              <a:rPr lang="en-US" sz="2800" b="1" dirty="0" err="1" smtClean="0">
                <a:ln w="0"/>
              </a:rPr>
              <a:t>vực</a:t>
            </a:r>
            <a:r>
              <a:rPr lang="en-US" sz="2800" b="1" dirty="0">
                <a:ln w="0"/>
              </a:rPr>
              <a:t> </a:t>
            </a:r>
            <a:r>
              <a:rPr lang="en-US" sz="2800" b="1" dirty="0" smtClean="0">
                <a:ln w="0"/>
              </a:rPr>
              <a:t>: </a:t>
            </a:r>
            <a:r>
              <a:rPr lang="en-US" sz="2800" b="1" dirty="0" err="1" smtClean="0">
                <a:ln w="0"/>
              </a:rPr>
              <a:t>Khám</a:t>
            </a:r>
            <a:r>
              <a:rPr lang="en-US" sz="2800" b="1" dirty="0" smtClean="0">
                <a:ln w="0"/>
              </a:rPr>
              <a:t> </a:t>
            </a:r>
            <a:r>
              <a:rPr lang="en-US" sz="2800" b="1" dirty="0" err="1" smtClean="0">
                <a:ln w="0"/>
              </a:rPr>
              <a:t>phá</a:t>
            </a:r>
            <a:r>
              <a:rPr lang="en-US" sz="2800" b="1" dirty="0" smtClean="0">
                <a:ln w="0"/>
              </a:rPr>
              <a:t> </a:t>
            </a:r>
            <a:r>
              <a:rPr lang="en-US" sz="2800" b="1" dirty="0" err="1" smtClean="0">
                <a:ln w="0"/>
              </a:rPr>
              <a:t>khoa</a:t>
            </a:r>
            <a:r>
              <a:rPr lang="en-US" sz="2800" b="1" dirty="0">
                <a:ln w="0"/>
              </a:rPr>
              <a:t> </a:t>
            </a:r>
            <a:r>
              <a:rPr lang="en-US" sz="2800" b="1" dirty="0" err="1" smtClean="0">
                <a:ln w="0"/>
              </a:rPr>
              <a:t>học</a:t>
            </a:r>
            <a:endParaRPr lang="en-US" sz="2800" b="1" dirty="0" smtClean="0">
              <a:ln w="0"/>
            </a:endParaRPr>
          </a:p>
          <a:p>
            <a:pPr algn="ctr"/>
            <a:endParaRPr lang="en-US" sz="2800" dirty="0" smtClean="0">
              <a:ln w="0"/>
            </a:endParaRPr>
          </a:p>
          <a:p>
            <a:pPr algn="ctr"/>
            <a:r>
              <a:rPr lang="en-US" sz="2400" dirty="0" err="1" smtClean="0">
                <a:ln w="0"/>
              </a:rPr>
              <a:t>Đề</a:t>
            </a:r>
            <a:r>
              <a:rPr lang="en-US" sz="2400" dirty="0" smtClean="0">
                <a:ln w="0"/>
              </a:rPr>
              <a:t> </a:t>
            </a:r>
            <a:r>
              <a:rPr lang="en-US" sz="2400" dirty="0" err="1" smtClean="0">
                <a:ln w="0"/>
              </a:rPr>
              <a:t>tài</a:t>
            </a:r>
            <a:r>
              <a:rPr lang="en-US" sz="2400" dirty="0" smtClean="0">
                <a:ln w="0"/>
              </a:rPr>
              <a:t>: </a:t>
            </a:r>
            <a:r>
              <a:rPr lang="en-US" sz="2400" dirty="0" err="1" smtClean="0">
                <a:ln w="0"/>
              </a:rPr>
              <a:t>Tìm</a:t>
            </a:r>
            <a:r>
              <a:rPr lang="en-US" sz="2400" dirty="0" smtClean="0">
                <a:ln w="0"/>
              </a:rPr>
              <a:t> </a:t>
            </a:r>
            <a:r>
              <a:rPr lang="en-US" sz="2400" dirty="0" err="1" smtClean="0">
                <a:ln w="0"/>
              </a:rPr>
              <a:t>hiểu</a:t>
            </a:r>
            <a:r>
              <a:rPr lang="en-US" sz="2400" dirty="0" smtClean="0">
                <a:ln w="0"/>
              </a:rPr>
              <a:t> </a:t>
            </a:r>
            <a:r>
              <a:rPr lang="en-US" sz="2400" dirty="0" err="1" smtClean="0">
                <a:ln w="0"/>
              </a:rPr>
              <a:t>hoa</a:t>
            </a:r>
            <a:r>
              <a:rPr lang="en-US" sz="2400" dirty="0" smtClean="0">
                <a:ln w="0"/>
              </a:rPr>
              <a:t> </a:t>
            </a:r>
            <a:r>
              <a:rPr lang="en-US" sz="2400" dirty="0" err="1" smtClean="0">
                <a:ln w="0"/>
              </a:rPr>
              <a:t>hồng</a:t>
            </a:r>
            <a:r>
              <a:rPr lang="en-US" sz="2400" dirty="0" smtClean="0">
                <a:ln w="0"/>
              </a:rPr>
              <a:t>, </a:t>
            </a:r>
            <a:r>
              <a:rPr lang="en-US" sz="2400" dirty="0" err="1" smtClean="0">
                <a:ln w="0"/>
              </a:rPr>
              <a:t>hoa</a:t>
            </a:r>
            <a:r>
              <a:rPr lang="en-US" sz="2400" dirty="0" smtClean="0">
                <a:ln w="0"/>
              </a:rPr>
              <a:t> </a:t>
            </a:r>
            <a:r>
              <a:rPr lang="en-US" sz="2400" dirty="0" err="1" smtClean="0">
                <a:ln w="0"/>
              </a:rPr>
              <a:t>cúc</a:t>
            </a:r>
            <a:endParaRPr lang="en-US" sz="2400" dirty="0" smtClean="0">
              <a:ln w="0"/>
            </a:endParaRPr>
          </a:p>
          <a:p>
            <a:pPr algn="ctr"/>
            <a:r>
              <a:rPr lang="en-US" sz="2400" dirty="0" err="1" smtClean="0">
                <a:ln w="0"/>
              </a:rPr>
              <a:t>Lứa</a:t>
            </a:r>
            <a:r>
              <a:rPr lang="en-US" sz="2400" dirty="0" smtClean="0">
                <a:ln w="0"/>
              </a:rPr>
              <a:t> </a:t>
            </a:r>
            <a:r>
              <a:rPr lang="en-US" sz="2400" dirty="0" err="1" smtClean="0">
                <a:ln w="0"/>
              </a:rPr>
              <a:t>tuổi</a:t>
            </a:r>
            <a:r>
              <a:rPr lang="en-US" sz="2400" dirty="0">
                <a:ln w="0"/>
              </a:rPr>
              <a:t>:</a:t>
            </a:r>
            <a:r>
              <a:rPr lang="en-US" sz="2400" dirty="0" smtClean="0">
                <a:ln w="0"/>
              </a:rPr>
              <a:t> MGB (3-4 </a:t>
            </a:r>
            <a:r>
              <a:rPr lang="en-US" sz="2400" dirty="0" err="1" smtClean="0">
                <a:ln w="0"/>
              </a:rPr>
              <a:t>tuổi</a:t>
            </a:r>
            <a:r>
              <a:rPr lang="en-US" sz="2400" dirty="0" smtClean="0">
                <a:ln w="0"/>
              </a:rPr>
              <a:t>)</a:t>
            </a:r>
          </a:p>
          <a:p>
            <a:pPr algn="ctr"/>
            <a:r>
              <a:rPr lang="en-US" sz="2400" dirty="0" err="1" smtClean="0">
                <a:ln w="0"/>
              </a:rPr>
              <a:t>Giáo</a:t>
            </a:r>
            <a:r>
              <a:rPr lang="en-US" sz="2400" dirty="0" smtClean="0">
                <a:ln w="0"/>
              </a:rPr>
              <a:t> </a:t>
            </a:r>
            <a:r>
              <a:rPr lang="en-US" sz="2400" dirty="0" err="1" smtClean="0">
                <a:ln w="0"/>
              </a:rPr>
              <a:t>viên</a:t>
            </a:r>
            <a:r>
              <a:rPr lang="en-US" sz="2400" dirty="0" smtClean="0">
                <a:ln w="0"/>
              </a:rPr>
              <a:t>: </a:t>
            </a:r>
            <a:r>
              <a:rPr lang="en-US" sz="2400" dirty="0" err="1" smtClean="0">
                <a:ln w="0"/>
              </a:rPr>
              <a:t>Hoàng</a:t>
            </a:r>
            <a:r>
              <a:rPr lang="en-US" sz="2400" dirty="0" smtClean="0">
                <a:ln w="0"/>
              </a:rPr>
              <a:t> </a:t>
            </a:r>
            <a:r>
              <a:rPr lang="en-US" sz="2400" dirty="0" err="1" smtClean="0">
                <a:ln w="0"/>
              </a:rPr>
              <a:t>Thị</a:t>
            </a:r>
            <a:r>
              <a:rPr lang="en-US" sz="2400" dirty="0" smtClean="0">
                <a:ln w="0"/>
              </a:rPr>
              <a:t> </a:t>
            </a:r>
            <a:r>
              <a:rPr lang="en-US" sz="2400" dirty="0" err="1" smtClean="0">
                <a:ln w="0"/>
              </a:rPr>
              <a:t>Thuý</a:t>
            </a:r>
            <a:endParaRPr lang="en-US" sz="2400" dirty="0" smtClean="0">
              <a:ln w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8525" y="533400"/>
            <a:ext cx="4900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PHÒNG GD-ĐT HUYỆN GIA LÂM</a:t>
            </a:r>
          </a:p>
          <a:p>
            <a:r>
              <a:rPr lang="en-US" sz="2400" dirty="0" smtClean="0"/>
              <a:t>TRƯỜNG MẦM NON PHÙ ĐỔNG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Vương miện hoa cúc Vàng Hoa di động Đồ họa mạng Oxeye daisy - hoa png tải  về - Miễn phí trong suốt Hoa png Tải về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0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0980" y="2357086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Cánh</a:t>
            </a:r>
            <a:r>
              <a:rPr lang="en-US" sz="3600" dirty="0" smtClean="0"/>
              <a:t> </a:t>
            </a:r>
            <a:r>
              <a:rPr lang="en-US" sz="3600" dirty="0" err="1" smtClean="0"/>
              <a:t>hoa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0058400" y="2630269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Lá</a:t>
            </a:r>
            <a:r>
              <a:rPr lang="en-US" sz="3600" dirty="0" smtClean="0"/>
              <a:t> </a:t>
            </a:r>
            <a:r>
              <a:rPr lang="en-US" sz="3600" dirty="0" err="1"/>
              <a:t>h</a:t>
            </a:r>
            <a:r>
              <a:rPr lang="en-US" sz="3600" dirty="0" err="1" smtClean="0"/>
              <a:t>oa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5561915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Cành</a:t>
            </a:r>
            <a:r>
              <a:rPr lang="en-US" sz="3600" dirty="0" smtClean="0"/>
              <a:t> </a:t>
            </a:r>
            <a:r>
              <a:rPr lang="en-US" sz="3600" dirty="0" err="1" smtClean="0"/>
              <a:t>hoa</a:t>
            </a:r>
            <a:endParaRPr lang="en-US" sz="3600" dirty="0"/>
          </a:p>
        </p:txBody>
      </p:sp>
      <p:cxnSp>
        <p:nvCxnSpPr>
          <p:cNvPr id="9" name="Straight Arrow Connector 8"/>
          <p:cNvCxnSpPr>
            <a:endCxn id="3" idx="3"/>
          </p:cNvCxnSpPr>
          <p:nvPr/>
        </p:nvCxnSpPr>
        <p:spPr>
          <a:xfrm flipH="1">
            <a:off x="2906194" y="2680251"/>
            <a:ext cx="1453336" cy="1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686800" y="2953434"/>
            <a:ext cx="1485900" cy="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294228" y="5885080"/>
            <a:ext cx="1929586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64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oa cúc vàng có ý nghĩa g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89" y="0"/>
            <a:ext cx="10591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05800" y="685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96200" y="6334780"/>
            <a:ext cx="3986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Cánh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hoa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như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thế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nào</a:t>
            </a:r>
            <a:r>
              <a:rPr lang="en-US" sz="2800" dirty="0" smtClean="0">
                <a:solidFill>
                  <a:schemeClr val="bg1"/>
                </a:solidFill>
              </a:rPr>
              <a:t>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504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ương miện hoa cúc Vàng Hoa di động Đồ họa mạng Oxeye daisy - hoa png tải  về - Miễn phí trong suốt Hoa png Tải về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12192000" cy="80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6022032"/>
            <a:ext cx="5557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Ai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nhận</a:t>
            </a:r>
            <a:r>
              <a:rPr lang="en-US" sz="2400" dirty="0" smtClean="0"/>
              <a:t> </a:t>
            </a:r>
            <a:r>
              <a:rPr lang="en-US" sz="2400" dirty="0" err="1" smtClean="0"/>
              <a:t>xét</a:t>
            </a:r>
            <a:r>
              <a:rPr lang="en-US" sz="2400" dirty="0" smtClean="0"/>
              <a:t> </a:t>
            </a:r>
            <a:r>
              <a:rPr lang="en-US" sz="2400" dirty="0" err="1" smtClean="0"/>
              <a:t>gì</a:t>
            </a:r>
            <a:r>
              <a:rPr lang="en-US" sz="2400" dirty="0" smtClean="0"/>
              <a:t> </a:t>
            </a:r>
            <a:r>
              <a:rPr lang="en-US" sz="2400" dirty="0" err="1" smtClean="0"/>
              <a:t>về</a:t>
            </a:r>
            <a:r>
              <a:rPr lang="en-US" sz="2400" dirty="0" smtClean="0"/>
              <a:t> </a:t>
            </a:r>
            <a:r>
              <a:rPr lang="en-US" sz="2400" dirty="0" err="1" smtClean="0"/>
              <a:t>cành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hoa</a:t>
            </a:r>
            <a:r>
              <a:rPr lang="en-US" sz="2400" dirty="0" smtClean="0"/>
              <a:t> </a:t>
            </a:r>
            <a:r>
              <a:rPr lang="en-US" sz="2400" dirty="0" err="1" smtClean="0"/>
              <a:t>cúc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5261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Loài C. indicum L. (Cây Cúc Hoa Vàng) | Cây Thuố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Loài C. indicum L. (Cây Cúc Hoa Vàng) | Cây Thuố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oa cúc vàng điều trị mụn nhọt, viêm gan, râu tóc bạc sớ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Hoa cúc vàng điều trị mụn nhọt, viêm gan, râu tóc bạc sớ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Hoa cúc vàng điều trị mụn nhọt, viêm gan, râu tóc bạc sớ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Hoa cúc vàng điều trị mụn nhọt, viêm gan, râu tóc bạc sớm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Loài C. indicum L. (Cây Cúc Hoa Vàng) | Cây Thuốc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84" name="Picture 16" descr="Lá xanh của hoa cúc | Công cụ đồ họa RAW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81000"/>
            <a:ext cx="12192000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20700" y="6032212"/>
            <a:ext cx="5307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Lá</a:t>
            </a:r>
            <a:r>
              <a:rPr lang="en-US" sz="3200" dirty="0" smtClean="0"/>
              <a:t> </a:t>
            </a:r>
            <a:r>
              <a:rPr lang="en-US" sz="3200" dirty="0" err="1" smtClean="0"/>
              <a:t>hoa</a:t>
            </a:r>
            <a:r>
              <a:rPr lang="en-US" sz="3200" dirty="0" smtClean="0"/>
              <a:t> </a:t>
            </a:r>
            <a:r>
              <a:rPr lang="en-US" sz="3200" dirty="0" err="1" smtClean="0"/>
              <a:t>cúc</a:t>
            </a:r>
            <a:r>
              <a:rPr lang="en-US" sz="3200" dirty="0" smtClean="0"/>
              <a:t> 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đặc</a:t>
            </a:r>
            <a:r>
              <a:rPr lang="en-US" sz="3200" dirty="0" smtClean="0"/>
              <a:t> </a:t>
            </a:r>
            <a:r>
              <a:rPr lang="en-US" sz="3200" dirty="0" err="1" smtClean="0"/>
              <a:t>điểm</a:t>
            </a:r>
            <a:r>
              <a:rPr lang="en-US" sz="3200" dirty="0" smtClean="0"/>
              <a:t> </a:t>
            </a:r>
            <a:r>
              <a:rPr lang="en-US" sz="3200" dirty="0" err="1" smtClean="0"/>
              <a:t>gì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4458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459550"/>
            <a:ext cx="4488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Hoa</a:t>
            </a:r>
            <a:r>
              <a:rPr lang="en-US" sz="3200" dirty="0" smtClean="0"/>
              <a:t> </a:t>
            </a:r>
            <a:r>
              <a:rPr lang="en-US" sz="3200" dirty="0" err="1" smtClean="0"/>
              <a:t>cúc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nhiều</a:t>
            </a:r>
            <a:r>
              <a:rPr lang="en-US" sz="3200" dirty="0" smtClean="0"/>
              <a:t> </a:t>
            </a:r>
            <a:r>
              <a:rPr lang="en-US" sz="3200" dirty="0" err="1" smtClean="0"/>
              <a:t>màu</a:t>
            </a:r>
            <a:r>
              <a:rPr lang="en-US" sz="3200" dirty="0"/>
              <a:t>.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2050" name="Picture 2" descr="Cúc Vàng, Cúc Tím - Loài hoa ấn tượng làm đẹp không g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3585506" cy="41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hững loài hoa chữa bệnh | Ẩm thực - Sức khỏe | Báo Thanh Niê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600200"/>
            <a:ext cx="3429000" cy="41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Ý Nghĩa Hoa Cúc Trong Văn Hóa Tín Ngưỡng Việ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0200"/>
            <a:ext cx="3581399" cy="41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9836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33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81400" y="1371600"/>
            <a:ext cx="772679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So </a:t>
            </a:r>
            <a:r>
              <a:rPr lang="en-US" sz="3600" dirty="0" err="1" smtClean="0">
                <a:solidFill>
                  <a:schemeClr val="bg1"/>
                </a:solidFill>
              </a:rPr>
              <a:t>sánh</a:t>
            </a:r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en-US" sz="3600" dirty="0" err="1" smtClean="0">
                <a:solidFill>
                  <a:schemeClr val="bg1"/>
                </a:solidFill>
              </a:rPr>
              <a:t>giữa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hoa</a:t>
            </a:r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en-US" sz="3600" dirty="0" err="1" smtClean="0">
                <a:solidFill>
                  <a:schemeClr val="bg1"/>
                </a:solidFill>
              </a:rPr>
              <a:t>hồng</a:t>
            </a:r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en-US" sz="3600" dirty="0" err="1" smtClean="0">
                <a:solidFill>
                  <a:schemeClr val="bg1"/>
                </a:solidFill>
              </a:rPr>
              <a:t>và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hoa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cúc</a:t>
            </a:r>
            <a:endParaRPr lang="en-US" sz="3600" dirty="0" smtClean="0">
              <a:solidFill>
                <a:schemeClr val="bg1"/>
              </a:solidFill>
            </a:endParaRP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solidFill>
                  <a:schemeClr val="bg1"/>
                </a:solidFill>
              </a:rPr>
              <a:t>Giống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nhau</a:t>
            </a:r>
            <a:r>
              <a:rPr lang="en-US" sz="3600" dirty="0" smtClean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endParaRPr lang="en-US" sz="36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Khác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nhau</a:t>
            </a:r>
            <a:r>
              <a:rPr lang="en-US" sz="3600" dirty="0" smtClean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4402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Ý nghĩa của số lượng hoa hồng trong tình yêu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72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100"/>
            <a:ext cx="5792787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8083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33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14800" y="3105834"/>
            <a:ext cx="7027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Mở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rộng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thêm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các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loại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hoa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khác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050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OA ĐỒNG TI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52578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OA LY CHẬU BÁN TẾT 2021 – VƯỜN HOA LY CHẬU LÙN ĐÀ LẠT GIÁ SỈ R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"/>
            <a:ext cx="533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1683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oa Hướng Dương Đẹp Và Mặt Trời, Hoa Hướng D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172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Bí quyết chọn hoa lan để bàn ĐẸP hợp phong thủy năm 2021 | Gánh Hàng Ho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Bí quyết chọn hoa lan để bàn ĐẸP hợp phong thủy năm 2021 | Gánh Hàng Ho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Bí quyết chọn hoa lan để bàn ĐẸP hợp phong thủy năm 2021 | Gánh Hàng Ho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0" name="Picture 10" descr="Bí quyết chọn hoa lan để bàn ĐẸP hợp phong thủy năm 2021 | Gánh Hàng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7937"/>
            <a:ext cx="6019799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553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53989-EA66-4859-B921-98BCCFDC2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4800600" cy="609600"/>
          </a:xfrm>
        </p:spPr>
        <p:txBody>
          <a:bodyPr/>
          <a:lstStyle/>
          <a:p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612677919890838945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81200" y="1142999"/>
            <a:ext cx="8458200" cy="475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315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15152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33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33800" y="1219200"/>
            <a:ext cx="772519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Giáo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dục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trẻ</a:t>
            </a:r>
            <a:r>
              <a:rPr lang="en-US" sz="3200" dirty="0" smtClean="0">
                <a:solidFill>
                  <a:schemeClr val="bg1"/>
                </a:solidFill>
              </a:rPr>
              <a:t> : </a:t>
            </a: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solidFill>
                  <a:schemeClr val="bg1"/>
                </a:solidFill>
              </a:rPr>
              <a:t>Hoa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dùng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để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trang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trí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</a:rPr>
              <a:t>tặng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nhau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trong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  </a:t>
            </a:r>
            <a:r>
              <a:rPr lang="en-US" sz="3200" dirty="0" err="1" smtClean="0">
                <a:solidFill>
                  <a:schemeClr val="bg1"/>
                </a:solidFill>
              </a:rPr>
              <a:t>những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ngày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lễ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solidFill>
                  <a:schemeClr val="bg1"/>
                </a:solidFill>
              </a:rPr>
              <a:t>Không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gắt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</a:rPr>
              <a:t>hoa</a:t>
            </a:r>
            <a:r>
              <a:rPr lang="en-US" sz="3200" dirty="0" smtClean="0">
                <a:solidFill>
                  <a:schemeClr val="bg1"/>
                </a:solidFill>
              </a:rPr>
              <a:t> ở </a:t>
            </a:r>
            <a:r>
              <a:rPr lang="en-US" sz="3200" dirty="0" err="1" smtClean="0">
                <a:solidFill>
                  <a:schemeClr val="bg1"/>
                </a:solidFill>
              </a:rPr>
              <a:t>những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công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cộng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-  </a:t>
            </a:r>
            <a:r>
              <a:rPr lang="en-US" sz="3200" dirty="0" err="1">
                <a:solidFill>
                  <a:schemeClr val="bg1"/>
                </a:solidFill>
              </a:rPr>
              <a:t>C</a:t>
            </a:r>
            <a:r>
              <a:rPr lang="en-US" sz="3200" dirty="0" err="1" smtClean="0">
                <a:solidFill>
                  <a:schemeClr val="bg1"/>
                </a:solidFill>
              </a:rPr>
              <a:t>hăm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sóc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cây</a:t>
            </a:r>
            <a:r>
              <a:rPr lang="en-US" sz="3200" dirty="0" smtClean="0">
                <a:solidFill>
                  <a:schemeClr val="bg1"/>
                </a:solidFill>
              </a:rPr>
              <a:t> 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0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33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8600" y="1447800"/>
            <a:ext cx="59209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</a:rPr>
              <a:t>Trò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chơi</a:t>
            </a:r>
            <a:r>
              <a:rPr lang="en-US" sz="4000" dirty="0" smtClean="0">
                <a:solidFill>
                  <a:schemeClr val="bg1"/>
                </a:solidFill>
              </a:rPr>
              <a:t> 1: Ai </a:t>
            </a:r>
            <a:r>
              <a:rPr lang="en-US" sz="4000" dirty="0" err="1" smtClean="0">
                <a:solidFill>
                  <a:schemeClr val="bg1"/>
                </a:solidFill>
              </a:rPr>
              <a:t>đoán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đúng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97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" y="-5329"/>
            <a:ext cx="12172122" cy="68798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228600"/>
            <a:ext cx="1150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6" descr="Ý Nghĩa Hoa Cúc Trong Văn Hóa Tín Ngưỡng Việ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770" y="1600200"/>
            <a:ext cx="3972338" cy="434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iểu rõ ý nghĩa hoa hồng giúp bạn chinh phục nàng trong ngày Valent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839" y="1619250"/>
            <a:ext cx="4648200" cy="434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94575"/>
            <a:ext cx="5257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5 loài hoa cúng ngày giỗ bạn nên lựa chọ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839" y="1332675"/>
            <a:ext cx="54102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871242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33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1524000"/>
            <a:ext cx="59209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FFFF"/>
                </a:solidFill>
              </a:rPr>
              <a:t>Trò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chơi</a:t>
            </a:r>
            <a:r>
              <a:rPr lang="en-US" sz="4000" dirty="0" smtClean="0">
                <a:solidFill>
                  <a:srgbClr val="FFFFFF"/>
                </a:solidFill>
              </a:rPr>
              <a:t> 2: Ai </a:t>
            </a:r>
            <a:r>
              <a:rPr lang="en-US" sz="4000" dirty="0" err="1" smtClean="0">
                <a:solidFill>
                  <a:srgbClr val="FFFFFF"/>
                </a:solidFill>
              </a:rPr>
              <a:t>nhanh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nhất</a:t>
            </a:r>
            <a:endParaRPr lang="en-US" sz="4000" dirty="0" smtClean="0">
              <a:solidFill>
                <a:srgbClr val="FFFFFF"/>
              </a:solidFill>
            </a:endParaRPr>
          </a:p>
          <a:p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endParaRPr 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60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WordArt 10">
            <a:extLst>
              <a:ext uri="{FF2B5EF4-FFF2-40B4-BE49-F238E27FC236}">
                <a16:creationId xmlns:a16="http://schemas.microsoft.com/office/drawing/2014/main" id="{BD8B1592-0803-4754-890D-EDE012E1D6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0" y="2130424"/>
            <a:ext cx="8458200" cy="12985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4163" cy="68567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05400" y="14478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38601" y="3195996"/>
            <a:ext cx="34579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316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Ý nghĩa của số lượng hoa hồng trong tình yêu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09600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51068" y="1299900"/>
            <a:ext cx="26340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Cánh</a:t>
            </a:r>
            <a:r>
              <a:rPr lang="en-US" sz="4400" dirty="0" smtClean="0"/>
              <a:t> </a:t>
            </a:r>
            <a:r>
              <a:rPr lang="en-US" sz="4400" dirty="0" err="1" smtClean="0"/>
              <a:t>hoa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8629650" y="3082379"/>
            <a:ext cx="2723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Cành</a:t>
            </a:r>
            <a:r>
              <a:rPr lang="en-US" sz="4400" dirty="0" smtClean="0"/>
              <a:t> </a:t>
            </a:r>
            <a:r>
              <a:rPr lang="en-US" sz="4400" dirty="0" err="1" smtClean="0"/>
              <a:t>hoa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1506018" y="3615778"/>
            <a:ext cx="2207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Lá</a:t>
            </a:r>
            <a:r>
              <a:rPr lang="en-US" sz="4400" dirty="0" smtClean="0"/>
              <a:t> </a:t>
            </a:r>
            <a:r>
              <a:rPr lang="en-US" sz="4400" dirty="0" err="1" smtClean="0"/>
              <a:t>hoa</a:t>
            </a:r>
            <a:endParaRPr lang="en-US" sz="44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018697" y="1790699"/>
            <a:ext cx="162010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784850" y="4000499"/>
            <a:ext cx="13205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026" idx="3"/>
          </p:cNvCxnSpPr>
          <p:nvPr/>
        </p:nvCxnSpPr>
        <p:spPr>
          <a:xfrm flipV="1">
            <a:off x="6324600" y="3467100"/>
            <a:ext cx="2305050" cy="381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665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oa hồng đỏ – sứ giả của tình yêu – Kỹ Thuật Canh Tá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10744200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0"/>
            <a:ext cx="3986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Cánh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hoa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như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thế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nào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4068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Ly cà phê tháng 4 | meom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30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210234"/>
            <a:ext cx="5698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Cành</a:t>
            </a:r>
            <a:r>
              <a:rPr lang="en-US" sz="3600" dirty="0" smtClean="0"/>
              <a:t> </a:t>
            </a:r>
            <a:r>
              <a:rPr lang="en-US" sz="3600" dirty="0" err="1" smtClean="0"/>
              <a:t>hoa</a:t>
            </a:r>
            <a:r>
              <a:rPr lang="en-US" sz="3600" dirty="0" smtClean="0"/>
              <a:t> </a:t>
            </a:r>
            <a:r>
              <a:rPr lang="en-US" sz="3600" dirty="0" err="1" smtClean="0"/>
              <a:t>có</a:t>
            </a:r>
            <a:r>
              <a:rPr lang="en-US" sz="3600" dirty="0" smtClean="0"/>
              <a:t> </a:t>
            </a:r>
            <a:r>
              <a:rPr lang="en-US" sz="3600" dirty="0" err="1" smtClean="0"/>
              <a:t>đặc</a:t>
            </a:r>
            <a:r>
              <a:rPr lang="en-US" sz="3600" dirty="0" smtClean="0"/>
              <a:t> </a:t>
            </a:r>
            <a:r>
              <a:rPr lang="en-US" sz="3600" dirty="0" err="1" smtClean="0"/>
              <a:t>điểm</a:t>
            </a:r>
            <a:r>
              <a:rPr lang="en-US" sz="3600" dirty="0" smtClean="0"/>
              <a:t> </a:t>
            </a:r>
            <a:r>
              <a:rPr lang="en-US" sz="3600" dirty="0" err="1" smtClean="0"/>
              <a:t>gì</a:t>
            </a:r>
            <a:r>
              <a:rPr lang="en-US" sz="3600" dirty="0" smtClean="0"/>
              <a:t>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718539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op 25 loài hoa hồng đẹp nhất thế giới - QuaTest2 - BÁN TÀI KHOẢN GIÁ RẺ  ,KHÓA HỌC VIP MEM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44400" cy="697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6211669"/>
            <a:ext cx="7007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Lá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của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hoa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hồng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có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đặc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điểm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gì</a:t>
            </a:r>
            <a:r>
              <a:rPr lang="en-US" sz="3600" dirty="0" smtClean="0">
                <a:solidFill>
                  <a:schemeClr val="bg1"/>
                </a:solidFill>
              </a:rPr>
              <a:t>?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68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ồng trắng cồ (30) - hoa lẻ | hoa tươi cắt cà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914400"/>
            <a:ext cx="195262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oa Hồng vàng đẹp – Những hình ảnh hoa Hồng vàng đẹp nhất - Happy 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1019175"/>
            <a:ext cx="2047875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Ảnh chụp hoa hồng đỏ xinh đẹp được tách ra trên nền trắng | Thư viện stock  vector đẹp miễn ph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628651"/>
            <a:ext cx="174307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Rosa ra tai họa. Hoa Hồng Tím - Hoa đẹp hình ảnh hoa hồng màu Hồng png tải  về - Miễn phí trong suốt Màu Hồng png Tải về.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25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3657600"/>
            <a:ext cx="2370018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Top 25 loài hoa hồng đẹp nhất thế giới - QuaTes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429000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9372" y="240268"/>
            <a:ext cx="4374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Hoa</a:t>
            </a:r>
            <a:r>
              <a:rPr lang="en-US" dirty="0" smtClean="0"/>
              <a:t> </a:t>
            </a:r>
            <a:r>
              <a:rPr lang="en-US" dirty="0" err="1" smtClean="0"/>
              <a:t>hồng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mùi</a:t>
            </a:r>
            <a:r>
              <a:rPr lang="en-US" dirty="0" smtClean="0"/>
              <a:t> </a:t>
            </a:r>
            <a:r>
              <a:rPr lang="en-US" dirty="0" err="1" smtClean="0"/>
              <a:t>thơm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rất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3800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97" y="0"/>
            <a:ext cx="12261140" cy="68944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50374" y="1600200"/>
            <a:ext cx="43396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1200" y="3413823"/>
            <a:ext cx="34579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8249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LQ chu h k">
  <a:themeElements>
    <a:clrScheme name="LQ chu h 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Q chu h 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Q chu h 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Q chu h 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Q chu h 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Q chu h 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Q chu h 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Q chu h 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Q chu h 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Q chu h 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Q chu h 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Q chu h 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Q chu h 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Q chu h 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Q chu h k">
  <a:themeElements>
    <a:clrScheme name="LQ chu h 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Q chu h 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Q chu h 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Q chu h 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Q chu h 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Q chu h 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Q chu h 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Q chu h 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Q chu h 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Q chu h 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Q chu h 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Q chu h 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Q chu h 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Q chu h 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LQ chu h k</Template>
  <TotalTime>1179</TotalTime>
  <Words>225</Words>
  <Application>Microsoft Office PowerPoint</Application>
  <PresentationFormat>Widescreen</PresentationFormat>
  <Paragraphs>42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LQ chu h k</vt:lpstr>
      <vt:lpstr>1_LQ chu h k</vt:lpstr>
      <vt:lpstr>PowerPoint Presentation</vt:lpstr>
      <vt:lpstr>Hát bài: Màu hoa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&lt;egyptian hak&gt;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</dc:creator>
  <cp:lastModifiedBy>Admin</cp:lastModifiedBy>
  <cp:revision>106</cp:revision>
  <dcterms:created xsi:type="dcterms:W3CDTF">2011-02-15T09:06:50Z</dcterms:created>
  <dcterms:modified xsi:type="dcterms:W3CDTF">2022-03-09T03:25:03Z</dcterms:modified>
</cp:coreProperties>
</file>